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handoutMasterIdLst>
    <p:handoutMasterId r:id="rId11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7" r:id="rId8"/>
    <p:sldId id="268" r:id="rId9"/>
    <p:sldId id="269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580FA1-ECA3-4D70-BEBA-863FB2A67C8F}">
          <p14:sldIdLst>
            <p14:sldId id="256"/>
            <p14:sldId id="260"/>
            <p14:sldId id="261"/>
            <p14:sldId id="262"/>
            <p14:sldId id="263"/>
            <p14:sldId id="264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1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72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146" cy="466578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54" y="0"/>
            <a:ext cx="3037146" cy="466578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6C062428-1C72-455E-BC9E-B1493E077926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3037146" cy="466578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54" y="8829822"/>
            <a:ext cx="3037146" cy="466578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BB19D671-30FF-487B-AECF-77C96E54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19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1734-A6E6-43DE-B59E-B693BB5ACB8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5E-F142-4A7F-B328-4D9E3E63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77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1734-A6E6-43DE-B59E-B693BB5ACB8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5E-F142-4A7F-B328-4D9E3E63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2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1734-A6E6-43DE-B59E-B693BB5ACB8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5E-F142-4A7F-B328-4D9E3E63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1734-A6E6-43DE-B59E-B693BB5ACB8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5E-F142-4A7F-B328-4D9E3E63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21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1734-A6E6-43DE-B59E-B693BB5ACB8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5E-F142-4A7F-B328-4D9E3E63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1734-A6E6-43DE-B59E-B693BB5ACB8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5E-F142-4A7F-B328-4D9E3E63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2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1734-A6E6-43DE-B59E-B693BB5ACB8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5E-F142-4A7F-B328-4D9E3E63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6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1734-A6E6-43DE-B59E-B693BB5ACB8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5E-F142-4A7F-B328-4D9E3E63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85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1734-A6E6-43DE-B59E-B693BB5ACB8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5E-F142-4A7F-B328-4D9E3E63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4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1734-A6E6-43DE-B59E-B693BB5ACB8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5E-F142-4A7F-B328-4D9E3E63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0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1734-A6E6-43DE-B59E-B693BB5ACB8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FDE5E-F142-4A7F-B328-4D9E3E63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64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1734-A6E6-43DE-B59E-B693BB5ACB8E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FDE5E-F142-4A7F-B328-4D9E3E63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2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Pasinetti@ci.enumclaw.wa.us" TargetMode="External"/><Relationship Id="rId2" Type="http://schemas.openxmlformats.org/officeDocument/2006/relationships/hyperlink" Target="http://www.cityofenumclaw.net/221/Shoreline-Master-Program-Updat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accent1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272C14-E599-4271-ADC9-9FB68D543A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11" y="770467"/>
            <a:ext cx="10590699" cy="4095044"/>
          </a:xfrm>
        </p:spPr>
        <p:txBody>
          <a:bodyPr>
            <a:normAutofit fontScale="90000"/>
          </a:bodyPr>
          <a:lstStyle/>
          <a:p>
            <a:r>
              <a:rPr lang="en-US" sz="8000" dirty="0"/>
              <a:t/>
            </a:r>
            <a:br>
              <a:rPr lang="en-US" sz="8000" dirty="0"/>
            </a:br>
            <a:r>
              <a:rPr lang="en-US" sz="6000" dirty="0"/>
              <a:t>City of Enumclaw</a:t>
            </a:r>
            <a:r>
              <a:rPr lang="en-US" sz="7200" dirty="0"/>
              <a:t/>
            </a:r>
            <a:br>
              <a:rPr lang="en-US" sz="7200" dirty="0"/>
            </a:br>
            <a:r>
              <a:rPr lang="en-US" sz="7200" dirty="0"/>
              <a:t>Shoreline Master Program</a:t>
            </a:r>
            <a:br>
              <a:rPr lang="en-US" sz="7200" dirty="0"/>
            </a:br>
            <a:r>
              <a:rPr lang="en-US" sz="7200" dirty="0"/>
              <a:t>Periodic Update - 2019</a:t>
            </a:r>
            <a:br>
              <a:rPr lang="en-US" sz="7200" dirty="0"/>
            </a:b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6757E32-D215-493B-8368-D57B2B22D6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dirty="0"/>
          </a:p>
          <a:p>
            <a:r>
              <a:rPr lang="en-US" dirty="0"/>
              <a:t>Planning Commission </a:t>
            </a:r>
          </a:p>
          <a:p>
            <a:r>
              <a:rPr lang="en-US" dirty="0"/>
              <a:t>February 28, 2019</a:t>
            </a:r>
          </a:p>
        </p:txBody>
      </p:sp>
      <p:pic>
        <p:nvPicPr>
          <p:cNvPr id="6" name="Picture 5" descr="H:\PROJECTS\2018\07 - July\180709 - Enumclaw SMP 2018\Documents\From City\enumclawCityLogo_from web.png">
            <a:extLst>
              <a:ext uri="{FF2B5EF4-FFF2-40B4-BE49-F238E27FC236}">
                <a16:creationId xmlns:a16="http://schemas.microsoft.com/office/drawing/2014/main" xmlns="" id="{7C731B74-8256-4A5E-B4E9-0591EF27E17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3" b="29147"/>
          <a:stretch/>
        </p:blipFill>
        <p:spPr bwMode="auto">
          <a:xfrm>
            <a:off x="8324193" y="4534831"/>
            <a:ext cx="3164429" cy="16557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7487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6C018C-97B1-4A10-945C-CD75A101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685800"/>
            <a:ext cx="10985500" cy="5489222"/>
          </a:xfrm>
        </p:spPr>
        <p:txBody>
          <a:bodyPr/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What is a Shoreline Master Program (SMP)?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The SMP is a set of policies and regulations required by state law. It has three basic principles:</a:t>
            </a:r>
          </a:p>
          <a:p>
            <a:pPr marL="1188720" lvl="3" indent="-4572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solidFill>
                  <a:schemeClr val="bg1"/>
                </a:solidFill>
              </a:rPr>
              <a:t>Protect the environmental resources of state shorelines</a:t>
            </a:r>
          </a:p>
          <a:p>
            <a:pPr marL="1188720" lvl="3" indent="-4572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Promote public access and enjoyment opportunities</a:t>
            </a:r>
          </a:p>
          <a:p>
            <a:pPr marL="1188720" lvl="3" indent="-4572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Give priority to water dependent uses that require a shoreline location 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The City comprehensively updated its SMP in 2012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59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6C018C-97B1-4A10-945C-CD75A101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711200"/>
            <a:ext cx="10985500" cy="5463822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4800" b="1" dirty="0">
                <a:solidFill>
                  <a:schemeClr val="bg1"/>
                </a:solidFill>
              </a:rPr>
              <a:t>Where does the SMP apply?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</a:rPr>
              <a:t>“Shorelines of the State:” waterbodies that meet certain criteria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chemeClr val="bg1"/>
                </a:solidFill>
              </a:rPr>
              <a:t>In Enumclaw this includes: </a:t>
            </a:r>
          </a:p>
          <a:p>
            <a:pPr marL="1257300" lvl="3" indent="-4572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chemeClr val="bg1"/>
                </a:solidFill>
              </a:rPr>
              <a:t>Streams with a mean annual flow &gt; 20 cubic feet per second:</a:t>
            </a:r>
          </a:p>
          <a:p>
            <a:pPr marL="1257300" lvl="3" indent="-4572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schemeClr val="bg1"/>
                </a:solidFill>
              </a:rPr>
              <a:t>Boise Creek and Newaukum Creek </a:t>
            </a:r>
          </a:p>
          <a:p>
            <a:pPr marL="1257300" lvl="3" indent="-4572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700" dirty="0">
                <a:solidFill>
                  <a:schemeClr val="bg1"/>
                </a:solidFill>
              </a:rPr>
              <a:t>Also includes land within 200 feet of these waterbodies, as well as any associated wetlands and floodplain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5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0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45220B-B9F3-43C5-BD49-AB5C4376F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22" y="0"/>
            <a:ext cx="10961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42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6C018C-97B1-4A10-945C-CD75A101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85800"/>
            <a:ext cx="10972800" cy="5489222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What is the SMP periodic update?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The state requires all SMPs to be reviewed every eight years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Periodic review is intended to keep SMPs current with:</a:t>
            </a:r>
          </a:p>
          <a:p>
            <a:pPr marL="1188720" lvl="3" indent="-4572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Amendments to state laws</a:t>
            </a:r>
          </a:p>
          <a:p>
            <a:pPr marL="1188720" lvl="3" indent="-4572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Changes in local plans and regulations</a:t>
            </a:r>
          </a:p>
          <a:p>
            <a:pPr marL="1188720" lvl="3" indent="-4572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New or improved data and information </a:t>
            </a:r>
          </a:p>
          <a:p>
            <a:pPr marL="256032" lvl="1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6" name="Picture 2" descr="Image result for boise creek park enumclaw washington">
            <a:extLst>
              <a:ext uri="{FF2B5EF4-FFF2-40B4-BE49-F238E27FC236}">
                <a16:creationId xmlns:a16="http://schemas.microsoft.com/office/drawing/2014/main" xmlns="" id="{1DE2BA5D-8614-47FF-B3C3-E94A7543A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544" y="3429000"/>
            <a:ext cx="4258070" cy="274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11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6C018C-97B1-4A10-945C-CD75A101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521236"/>
            <a:ext cx="10972800" cy="5475110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The SMP periodic update will </a:t>
            </a:r>
            <a:r>
              <a:rPr lang="en-US" sz="4400" b="1" u="sng" dirty="0">
                <a:solidFill>
                  <a:schemeClr val="bg1"/>
                </a:solidFill>
              </a:rPr>
              <a:t>not</a:t>
            </a:r>
            <a:r>
              <a:rPr lang="en-US" sz="4400" b="1" dirty="0">
                <a:solidFill>
                  <a:schemeClr val="bg1"/>
                </a:solidFill>
              </a:rPr>
              <a:t>: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Re-evaluate the ecological baseline which was established as part of the 2012 comprehensive SMP Update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Extensively assess no net loss criteria other than to ensure that proposed amendments do not result in degradation of the baseline condition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Change shoreline jurisdiction or                                     environment designations</a:t>
            </a:r>
          </a:p>
          <a:p>
            <a:pPr marL="256032" lvl="1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50" name="Picture 2" descr="Image result for boise creek park enumclaw washington">
            <a:extLst>
              <a:ext uri="{FF2B5EF4-FFF2-40B4-BE49-F238E27FC236}">
                <a16:creationId xmlns:a16="http://schemas.microsoft.com/office/drawing/2014/main" xmlns="" id="{DC8D31CF-8F00-473E-9CE9-E0951B740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42" y="3680930"/>
            <a:ext cx="3965028" cy="297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51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6C018C-97B1-4A10-945C-CD75A101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820" y="1275652"/>
            <a:ext cx="9184105" cy="5543862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Tentative Schedule:</a:t>
            </a:r>
          </a:p>
          <a:p>
            <a:r>
              <a:rPr lang="en-US" dirty="0">
                <a:solidFill>
                  <a:schemeClr val="bg1"/>
                </a:solidFill>
              </a:rPr>
              <a:t>March 25       	Draft SMP Amendments and Gap		 		Analysis Report posted on website	</a:t>
            </a:r>
          </a:p>
          <a:p>
            <a:r>
              <a:rPr lang="en-US" dirty="0">
                <a:solidFill>
                  <a:schemeClr val="bg1"/>
                </a:solidFill>
              </a:rPr>
              <a:t>April </a:t>
            </a:r>
            <a:r>
              <a:rPr lang="en-US" dirty="0" smtClean="0">
                <a:solidFill>
                  <a:schemeClr val="bg1"/>
                </a:solidFill>
              </a:rPr>
              <a:t>10-May 10 </a:t>
            </a:r>
            <a:r>
              <a:rPr lang="en-US" dirty="0">
                <a:solidFill>
                  <a:schemeClr val="bg1"/>
                </a:solidFill>
              </a:rPr>
              <a:t> 	Joint Comment period for Ecology and 			Public</a:t>
            </a:r>
          </a:p>
          <a:p>
            <a:r>
              <a:rPr lang="en-US" dirty="0">
                <a:solidFill>
                  <a:schemeClr val="bg1"/>
                </a:solidFill>
              </a:rPr>
              <a:t>April 25      	Community Open House (6-7 PM) and 			Joint City and Ecology Public Hearing</a:t>
            </a:r>
          </a:p>
          <a:p>
            <a:r>
              <a:rPr lang="en-US" dirty="0">
                <a:solidFill>
                  <a:schemeClr val="bg1"/>
                </a:solidFill>
              </a:rPr>
              <a:t>May-June		Ecology review and SMP Amendment 				revision based upon their comments</a:t>
            </a:r>
          </a:p>
          <a:p>
            <a:r>
              <a:rPr lang="en-US" dirty="0">
                <a:solidFill>
                  <a:schemeClr val="bg1"/>
                </a:solidFill>
              </a:rPr>
              <a:t>July 8            City Council Public Hearing – first reading</a:t>
            </a:r>
          </a:p>
          <a:p>
            <a:r>
              <a:rPr lang="en-US" dirty="0">
                <a:solidFill>
                  <a:schemeClr val="bg1"/>
                </a:solidFill>
              </a:rPr>
              <a:t>July 22          City Council adopts SMP plan and Ordinance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1188720" indent="-4572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A88FD99-6E6C-45F9-81D8-3EABD5D43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8589" y="220717"/>
            <a:ext cx="3515077" cy="21966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66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6C018C-97B1-4A10-945C-CD75A101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685800"/>
            <a:ext cx="10985500" cy="5489222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Additional information:</a:t>
            </a:r>
          </a:p>
          <a:p>
            <a:pPr marL="338138" indent="-338138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Project website: </a:t>
            </a:r>
          </a:p>
          <a:p>
            <a:pPr marL="1206500" lvl="1" indent="-457200">
              <a:spcBef>
                <a:spcPts val="100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en-US" sz="3200" i="1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http://www.cityofenumclaw.net/221/Shoreline-Master-Program-Update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  <a:p>
            <a:pPr marL="342900" lvl="2" indent="-342900"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i="0" dirty="0">
                <a:solidFill>
                  <a:schemeClr val="bg1"/>
                </a:solidFill>
              </a:rPr>
              <a:t>Staff contact is Chris Pasinetti, Planning Director</a:t>
            </a:r>
          </a:p>
          <a:p>
            <a:pPr marL="1188720" indent="-457200">
              <a:buFont typeface="Courier New" panose="02070309020205020404" pitchFamily="49" charset="0"/>
              <a:buChar char="o"/>
            </a:pPr>
            <a:r>
              <a:rPr lang="en-US" sz="3200" i="1" dirty="0">
                <a:solidFill>
                  <a:schemeClr val="bg1"/>
                </a:solidFill>
              </a:rPr>
              <a:t>(360) 615-5726</a:t>
            </a:r>
          </a:p>
          <a:p>
            <a:pPr marL="1188720" indent="-457200">
              <a:buFont typeface="Courier New" panose="02070309020205020404" pitchFamily="49" charset="0"/>
              <a:buChar char="o"/>
            </a:pPr>
            <a:r>
              <a:rPr lang="en-US" sz="3200" i="1" dirty="0">
                <a:solidFill>
                  <a:schemeClr val="bg1"/>
                </a:solidFill>
              </a:rPr>
              <a:t>e-mail: </a:t>
            </a:r>
            <a:r>
              <a:rPr lang="en-US" u="sng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CPasinetti@ci.enumclaw.wa.us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0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6C018C-97B1-4A10-945C-CD75A1019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685800"/>
            <a:ext cx="10960100" cy="5489222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4400" b="1" dirty="0">
                <a:solidFill>
                  <a:schemeClr val="bg1"/>
                </a:solidFill>
              </a:rPr>
              <a:t>Questions </a:t>
            </a:r>
            <a:r>
              <a:rPr lang="en-US" sz="4400" b="1">
                <a:solidFill>
                  <a:schemeClr val="bg1"/>
                </a:solidFill>
              </a:rPr>
              <a:t>and Comments</a:t>
            </a:r>
            <a:endParaRPr lang="en-US" sz="4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Image result for enumclaw metal elk foothills trail">
            <a:extLst>
              <a:ext uri="{FF2B5EF4-FFF2-40B4-BE49-F238E27FC236}">
                <a16:creationId xmlns:a16="http://schemas.microsoft.com/office/drawing/2014/main" xmlns="" id="{7F8B96B7-B68F-4503-BFE4-7405C2C3D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29" y="1902373"/>
            <a:ext cx="6404741" cy="426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101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</TotalTime>
  <Words>253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Office Theme</vt:lpstr>
      <vt:lpstr> City of Enumclaw Shoreline Master Program Periodic Update - 2019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Burien Shoreline Master Program Periodic Update</dc:title>
  <dc:creator>Mark Daniel</dc:creator>
  <cp:lastModifiedBy>Chris Pasinetti</cp:lastModifiedBy>
  <cp:revision>79</cp:revision>
  <cp:lastPrinted>2019-02-06T17:29:41Z</cp:lastPrinted>
  <dcterms:created xsi:type="dcterms:W3CDTF">2018-11-12T20:03:21Z</dcterms:created>
  <dcterms:modified xsi:type="dcterms:W3CDTF">2019-03-01T01:55:54Z</dcterms:modified>
</cp:coreProperties>
</file>